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3" autoAdjust="0"/>
    <p:restoredTop sz="94660"/>
  </p:normalViewPr>
  <p:slideViewPr>
    <p:cSldViewPr snapToGrid="0">
      <p:cViewPr varScale="1">
        <p:scale>
          <a:sx n="66" d="100"/>
          <a:sy n="66" d="100"/>
        </p:scale>
        <p:origin x="102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9750A-825A-4CBF-AAF8-D74BDB3AA5F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6B727-08D6-4D72-9C90-BCCAB7236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60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9750A-825A-4CBF-AAF8-D74BDB3AA5F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6B727-08D6-4D72-9C90-BCCAB7236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836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9750A-825A-4CBF-AAF8-D74BDB3AA5F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6B727-08D6-4D72-9C90-BCCAB7236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388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9750A-825A-4CBF-AAF8-D74BDB3AA5F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6B727-08D6-4D72-9C90-BCCAB7236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255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9750A-825A-4CBF-AAF8-D74BDB3AA5F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6B727-08D6-4D72-9C90-BCCAB7236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645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9750A-825A-4CBF-AAF8-D74BDB3AA5F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6B727-08D6-4D72-9C90-BCCAB7236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65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9750A-825A-4CBF-AAF8-D74BDB3AA5F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6B727-08D6-4D72-9C90-BCCAB7236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505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9750A-825A-4CBF-AAF8-D74BDB3AA5F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6B727-08D6-4D72-9C90-BCCAB7236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544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9750A-825A-4CBF-AAF8-D74BDB3AA5F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6B727-08D6-4D72-9C90-BCCAB7236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384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9750A-825A-4CBF-AAF8-D74BDB3AA5F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6B727-08D6-4D72-9C90-BCCAB7236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529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9750A-825A-4CBF-AAF8-D74BDB3AA5F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6B727-08D6-4D72-9C90-BCCAB7236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206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49750A-825A-4CBF-AAF8-D74BDB3AA5F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6B727-08D6-4D72-9C90-BCCAB7236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624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304" y="0"/>
            <a:ext cx="8263391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7856" y="130628"/>
            <a:ext cx="17764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8:00 AM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99240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304" y="0"/>
            <a:ext cx="826339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7329" y="203199"/>
            <a:ext cx="19816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12:30 </a:t>
            </a:r>
            <a:r>
              <a:rPr lang="en-US" sz="3600" dirty="0"/>
              <a:t>P</a:t>
            </a:r>
            <a:r>
              <a:rPr lang="en-US" sz="3600" dirty="0" smtClean="0"/>
              <a:t>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48258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304" y="0"/>
            <a:ext cx="826339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7856" y="130628"/>
            <a:ext cx="17475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1</a:t>
            </a:r>
            <a:r>
              <a:rPr lang="en-US" sz="3600" dirty="0" smtClean="0"/>
              <a:t>:00 </a:t>
            </a:r>
            <a:r>
              <a:rPr lang="en-US" sz="3600" dirty="0"/>
              <a:t>P</a:t>
            </a:r>
            <a:r>
              <a:rPr lang="en-US" sz="3600" dirty="0" smtClean="0"/>
              <a:t>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111799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304" y="0"/>
            <a:ext cx="826339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7856" y="130628"/>
            <a:ext cx="17475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1:30 </a:t>
            </a:r>
            <a:r>
              <a:rPr lang="en-US" sz="3600" dirty="0"/>
              <a:t>P</a:t>
            </a:r>
            <a:r>
              <a:rPr lang="en-US" sz="3600" dirty="0" smtClean="0"/>
              <a:t>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36881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304" y="31340"/>
            <a:ext cx="8263391" cy="67953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7856" y="130628"/>
            <a:ext cx="17475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2</a:t>
            </a:r>
            <a:r>
              <a:rPr lang="en-US" sz="3600" dirty="0" smtClean="0"/>
              <a:t>:00 PM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08805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304" y="31340"/>
            <a:ext cx="8263391" cy="67953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7856" y="130628"/>
            <a:ext cx="17475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2:30 PM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13266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304" y="31340"/>
            <a:ext cx="8263391" cy="67953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7856" y="130628"/>
            <a:ext cx="17475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3</a:t>
            </a:r>
            <a:r>
              <a:rPr lang="en-US" sz="3600" dirty="0" smtClean="0"/>
              <a:t>:00 </a:t>
            </a:r>
            <a:r>
              <a:rPr lang="en-US" sz="3600" dirty="0"/>
              <a:t>P</a:t>
            </a:r>
            <a:r>
              <a:rPr lang="en-US" sz="3600" dirty="0" smtClean="0"/>
              <a:t>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787899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304" y="31340"/>
            <a:ext cx="8263391" cy="67953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7856" y="130628"/>
            <a:ext cx="17475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3:30 </a:t>
            </a:r>
            <a:r>
              <a:rPr lang="en-US" sz="3600" dirty="0"/>
              <a:t>P</a:t>
            </a:r>
            <a:r>
              <a:rPr lang="en-US" sz="3600" dirty="0" smtClean="0"/>
              <a:t>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1346569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304" y="31340"/>
            <a:ext cx="8263391" cy="67953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7856" y="130628"/>
            <a:ext cx="17475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4</a:t>
            </a:r>
            <a:r>
              <a:rPr lang="en-US" sz="3600" dirty="0" smtClean="0"/>
              <a:t>:00 PM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62731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304" y="0"/>
            <a:ext cx="826339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7856" y="130628"/>
            <a:ext cx="17764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8:30 AM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50922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304" y="0"/>
            <a:ext cx="826339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7856" y="130628"/>
            <a:ext cx="17764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9</a:t>
            </a:r>
            <a:r>
              <a:rPr lang="en-US" sz="3600" dirty="0" smtClean="0"/>
              <a:t>:00 AM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37041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304" y="0"/>
            <a:ext cx="826339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7856" y="130628"/>
            <a:ext cx="17764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9:30 AM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19360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304" y="0"/>
            <a:ext cx="826339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716" y="130628"/>
            <a:ext cx="20104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10:00 AM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76562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304" y="0"/>
            <a:ext cx="826339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30628"/>
            <a:ext cx="20104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10:30 AM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18023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304" y="0"/>
            <a:ext cx="826339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30628"/>
            <a:ext cx="20104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11:00 AM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18762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304" y="0"/>
            <a:ext cx="826339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45143"/>
            <a:ext cx="20104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11:30 AM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34368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304" y="0"/>
            <a:ext cx="826339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16114"/>
            <a:ext cx="19816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12:00 PM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37504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34</Words>
  <Application>Microsoft Office PowerPoint</Application>
  <PresentationFormat>Widescreen</PresentationFormat>
  <Paragraphs>17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Herzmann, Daryl E [AGRON]</dc:creator>
  <cp:lastModifiedBy>Herzmann, Daryl E [AGRON]</cp:lastModifiedBy>
  <cp:revision>2</cp:revision>
  <dcterms:created xsi:type="dcterms:W3CDTF">2018-04-19T13:34:06Z</dcterms:created>
  <dcterms:modified xsi:type="dcterms:W3CDTF">2018-04-19T13:36:59Z</dcterms:modified>
</cp:coreProperties>
</file>